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werkdortmund.de/index.html" TargetMode="External"/><Relationship Id="rId3" Type="http://schemas.openxmlformats.org/officeDocument/2006/relationships/hyperlink" Target="https://ibm.dachwerkdortmund.de/hausbau-1/dachneueindeckung-oder-teilsanierung-wann-lohnt-sich-was-e1c0110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 starten Vom Schaden zur passenden Leistung</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Dachneueindeckung oder Teilsanierung –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